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4954" r:id="rId3"/>
    <p:sldId id="302" r:id="rId4"/>
    <p:sldId id="258" r:id="rId5"/>
    <p:sldId id="260" r:id="rId6"/>
    <p:sldId id="4949" r:id="rId7"/>
    <p:sldId id="5045" r:id="rId8"/>
    <p:sldId id="5046" r:id="rId9"/>
    <p:sldId id="4946" r:id="rId10"/>
    <p:sldId id="5016" r:id="rId11"/>
    <p:sldId id="5025" r:id="rId12"/>
    <p:sldId id="5026" r:id="rId13"/>
    <p:sldId id="5047" r:id="rId14"/>
    <p:sldId id="5038" r:id="rId15"/>
    <p:sldId id="5048" r:id="rId16"/>
    <p:sldId id="5039" r:id="rId17"/>
    <p:sldId id="4958" r:id="rId18"/>
    <p:sldId id="5028" r:id="rId19"/>
    <p:sldId id="5042" r:id="rId20"/>
    <p:sldId id="5041" r:id="rId21"/>
    <p:sldId id="5043" r:id="rId22"/>
    <p:sldId id="5044" r:id="rId23"/>
    <p:sldId id="5012" r:id="rId24"/>
    <p:sldId id="5033" r:id="rId25"/>
    <p:sldId id="5037" r:id="rId26"/>
    <p:sldId id="5036" r:id="rId27"/>
    <p:sldId id="5035" r:id="rId28"/>
    <p:sldId id="5011" r:id="rId29"/>
    <p:sldId id="5030" r:id="rId30"/>
    <p:sldId id="5031" r:id="rId31"/>
    <p:sldId id="5017" r:id="rId32"/>
    <p:sldId id="5029" r:id="rId33"/>
    <p:sldId id="5049" r:id="rId34"/>
    <p:sldId id="5040" r:id="rId35"/>
    <p:sldId id="5034" r:id="rId36"/>
    <p:sldId id="5018" r:id="rId37"/>
    <p:sldId id="5007" r:id="rId38"/>
    <p:sldId id="5019" r:id="rId39"/>
    <p:sldId id="5009" r:id="rId40"/>
    <p:sldId id="5015" r:id="rId41"/>
    <p:sldId id="5008" r:id="rId42"/>
    <p:sldId id="5013" r:id="rId43"/>
    <p:sldId id="5014" r:id="rId44"/>
    <p:sldId id="5023" r:id="rId45"/>
    <p:sldId id="5022" r:id="rId46"/>
    <p:sldId id="4950" r:id="rId47"/>
    <p:sldId id="4926" r:id="rId48"/>
    <p:sldId id="4994" r:id="rId49"/>
    <p:sldId id="4928" r:id="rId50"/>
    <p:sldId id="4995" r:id="rId51"/>
    <p:sldId id="4929" r:id="rId52"/>
    <p:sldId id="4930" r:id="rId53"/>
    <p:sldId id="4931" r:id="rId54"/>
    <p:sldId id="4932" r:id="rId55"/>
    <p:sldId id="4956" r:id="rId56"/>
    <p:sldId id="4999" r:id="rId57"/>
    <p:sldId id="5024" r:id="rId58"/>
    <p:sldId id="5000" r:id="rId59"/>
    <p:sldId id="5001" r:id="rId60"/>
    <p:sldId id="5002" r:id="rId61"/>
    <p:sldId id="5003" r:id="rId62"/>
    <p:sldId id="5004" r:id="rId63"/>
    <p:sldId id="5005" r:id="rId64"/>
    <p:sldId id="5006" r:id="rId65"/>
    <p:sldId id="303" r:id="rId6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6DA35F6-BD05-41BA-9E24-D9DCE1E747D9}">
          <p14:sldIdLst>
            <p14:sldId id="257"/>
            <p14:sldId id="4954"/>
            <p14:sldId id="302"/>
            <p14:sldId id="258"/>
            <p14:sldId id="260"/>
            <p14:sldId id="4949"/>
            <p14:sldId id="5045"/>
            <p14:sldId id="5046"/>
            <p14:sldId id="4946"/>
            <p14:sldId id="5016"/>
            <p14:sldId id="5025"/>
            <p14:sldId id="5026"/>
            <p14:sldId id="5047"/>
            <p14:sldId id="5038"/>
            <p14:sldId id="5048"/>
            <p14:sldId id="5039"/>
            <p14:sldId id="4958"/>
            <p14:sldId id="5028"/>
            <p14:sldId id="5042"/>
            <p14:sldId id="5041"/>
            <p14:sldId id="5043"/>
            <p14:sldId id="5044"/>
            <p14:sldId id="5012"/>
            <p14:sldId id="5033"/>
            <p14:sldId id="5037"/>
            <p14:sldId id="5036"/>
            <p14:sldId id="503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  <p14:sldId id="5018"/>
            <p14:sldId id="5007"/>
            <p14:sldId id="5019"/>
            <p14:sldId id="5009"/>
            <p14:sldId id="5015"/>
            <p14:sldId id="5008"/>
            <p14:sldId id="5013"/>
            <p14:sldId id="5014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Closing" id="{A30AD725-1F83-483A-B2A2-10606E0AD1C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03" d="100"/>
          <a:sy n="103" d="100"/>
        </p:scale>
        <p:origin x="72" y="8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56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Video Indexer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LUIS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Content Moderator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807491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1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308806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Other Microsoft AI Job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832D6-3687-4DC8-A6C8-1EE022A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866834"/>
            <a:ext cx="8019048" cy="9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FFCA-B269-47CA-964B-07E35B1B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2055094"/>
            <a:ext cx="8095238" cy="9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A3D94-ACE0-4597-99F4-2F09FBB7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3" y="3233830"/>
            <a:ext cx="797142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3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7954</TotalTime>
  <Words>806</Words>
  <Application>Microsoft Office PowerPoint</Application>
  <PresentationFormat>On-screen Show (16:9)</PresentationFormat>
  <Paragraphs>218</Paragraphs>
  <Slides>65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 </vt:lpstr>
      <vt:lpstr> 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Machine Learning with AKS</vt:lpstr>
      <vt:lpstr> </vt:lpstr>
      <vt:lpstr> </vt:lpstr>
      <vt:lpstr> </vt:lpstr>
      <vt:lpstr> 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Azure Cognitive Search</vt:lpstr>
      <vt:lpstr>Azure Bot Service</vt:lpstr>
      <vt:lpstr>Chatbot</vt:lpstr>
      <vt:lpstr>Visual Assistant</vt:lpstr>
      <vt:lpstr>Conversational Bot</vt:lpstr>
      <vt:lpstr>Speech Services</vt:lpstr>
      <vt:lpstr>Speech Transcription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189</cp:revision>
  <dcterms:created xsi:type="dcterms:W3CDTF">2015-09-28T19:52:00Z</dcterms:created>
  <dcterms:modified xsi:type="dcterms:W3CDTF">2020-08-14T14:28:39Z</dcterms:modified>
</cp:coreProperties>
</file>